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314" r:id="rId17"/>
    <p:sldId id="292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7" r:id="rId31"/>
    <p:sldId id="316" r:id="rId32"/>
    <p:sldId id="309" r:id="rId33"/>
    <p:sldId id="31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43"/>
  </p:normalViewPr>
  <p:slideViewPr>
    <p:cSldViewPr snapToGrid="0">
      <p:cViewPr varScale="1">
        <p:scale>
          <a:sx n="115" d="100"/>
          <a:sy n="115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6A-A04F-1741-83E3-2CAB9D227225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135F-C861-6740-93DF-584540DB8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135F-C861-6740-93DF-584540DB8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20.06.24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Inkl. </a:t>
            </a:r>
            <a:r>
              <a:rPr lang="de-DE" dirty="0" err="1"/>
              <a:t>unmanaged</a:t>
            </a:r>
            <a:r>
              <a:rPr lang="de-DE" dirty="0"/>
              <a:t> Save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 </a:t>
            </a: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Tabellen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8" y="640080"/>
            <a:ext cx="6325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Erzeugen</a:t>
            </a:r>
            <a:r>
              <a:rPr lang="en-US" sz="6600" dirty="0"/>
              <a:t> der Views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20" y="2642616"/>
            <a:ext cx="4062855" cy="3605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62931"/>
            <a:ext cx="5614416" cy="35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Erstellen</a:t>
            </a:r>
            <a:r>
              <a:rPr lang="en-US" sz="5400"/>
              <a:t> der Metadata </a:t>
            </a:r>
            <a:r>
              <a:rPr lang="en-US" sz="5400" dirty="0"/>
              <a:t>Extension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2" y="2610545"/>
            <a:ext cx="2734030" cy="36092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1" y="2610546"/>
            <a:ext cx="2607703" cy="3609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14" y="2610546"/>
            <a:ext cx="2111427" cy="3609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79" y="2610546"/>
            <a:ext cx="2219705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Verhaltensdefinition</a:t>
            </a:r>
            <a:r>
              <a:rPr lang="en-US" sz="6600" dirty="0"/>
              <a:t> </a:t>
            </a:r>
            <a:r>
              <a:rPr lang="en-US" sz="6600" dirty="0" err="1"/>
              <a:t>anlegen</a:t>
            </a:r>
            <a:endParaRPr lang="en-US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7" y="2642616"/>
            <a:ext cx="3380421" cy="3605784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1394" y="2642616"/>
            <a:ext cx="41806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 Projection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95990"/>
            <a:ext cx="7214616" cy="4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Definition und Binding anlegen /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/IWFND/V4_ADMIN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78982"/>
            <a:ext cx="7214616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Falls </a:t>
            </a:r>
            <a:r>
              <a:rPr lang="en-US" sz="2400" dirty="0" err="1"/>
              <a:t>Metadaten</a:t>
            </a:r>
            <a:r>
              <a:rPr lang="en-US" sz="2400" dirty="0"/>
              <a:t> </a:t>
            </a:r>
            <a:r>
              <a:rPr lang="en-US" sz="2400" dirty="0" err="1"/>
              <a:t>fehlen</a:t>
            </a:r>
            <a:r>
              <a:rPr lang="en-US" sz="2400" dirty="0"/>
              <a:t>, </a:t>
            </a: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sie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r>
              <a:rPr lang="en-US" sz="2400" dirty="0"/>
              <a:t>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1470F2E-D4E3-A044-955B-E0E23615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Erweitern der behavior definition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72814"/>
            <a:ext cx="11548872" cy="21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Datendefinition für Produkte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Lege eine Value Help an: ZI_PRODUCTS_### für Produkte selektiert von I_PRODUCT</a:t>
            </a:r>
          </a:p>
          <a:p>
            <a:r>
              <a:rPr lang="de-DE" sz="2200" dirty="0"/>
              <a:t>Fields</a:t>
            </a: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b="1" dirty="0"/>
              <a:t>Zusatzaufgabe: </a:t>
            </a:r>
            <a:r>
              <a:rPr lang="de-DE" sz="2200" dirty="0"/>
              <a:t>Füge Preise hinzu.</a:t>
            </a:r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Erweitere die Metadaten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.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ProductText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price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'Price',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currency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'Currency',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Wrapper Scenario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528" y="640080"/>
            <a:ext cx="611615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 der Verhaltensimplementierung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17224"/>
            <a:ext cx="7214616" cy="4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Implementieren</a:t>
            </a:r>
            <a:r>
              <a:rPr lang="en-US" sz="4600" dirty="0"/>
              <a:t> der Action </a:t>
            </a:r>
            <a:r>
              <a:rPr lang="en-US" sz="4600" dirty="0" err="1"/>
              <a:t>createPurchRqnBAPISave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57770"/>
            <a:ext cx="5614416" cy="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2200"/>
              <a:t>Implementieren der Action createPurchRqnBAPISave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get_instance_features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/>
              <a:t>mit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createPurchRqnBAPISave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Implementiere „on save validation“ mittels BAPI Test Mode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71805"/>
            <a:ext cx="5614416" cy="5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Implementieren des „</a:t>
            </a:r>
            <a:r>
              <a:rPr lang="de-DE" sz="3000" dirty="0" err="1"/>
              <a:t>unmanaged</a:t>
            </a:r>
            <a:r>
              <a:rPr lang="de-DE" sz="3000" dirty="0"/>
              <a:t>“ save 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Füge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u="sng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 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/>
              <a:t>hinzu</a:t>
            </a:r>
          </a:p>
          <a:p>
            <a:r>
              <a:rPr lang="de-DE" sz="2200" dirty="0"/>
              <a:t>Lösche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19518"/>
            <a:ext cx="1091793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“unmanaged save” II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Neue Action in den Metadaten definieren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919279"/>
            <a:ext cx="7214616" cy="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Hinzufügen der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Tausche Wrapper gegen freigegebene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Dupliziere die </a:t>
            </a:r>
            <a:r>
              <a:rPr lang="de-DE" sz="2200" dirty="0" err="1"/>
              <a:t>Behavior</a:t>
            </a:r>
            <a:r>
              <a:rPr lang="de-DE" sz="2200" dirty="0"/>
              <a:t> Klasse, um beide </a:t>
            </a:r>
            <a:r>
              <a:rPr lang="de-DE" sz="2200" dirty="0" err="1"/>
              <a:t>Codings</a:t>
            </a:r>
            <a:r>
              <a:rPr lang="de-DE" sz="2200" dirty="0"/>
              <a:t> zu erhalten.</a:t>
            </a:r>
          </a:p>
          <a:p>
            <a:r>
              <a:rPr lang="de-DE" sz="2200" b="1" dirty="0"/>
              <a:t>Info:</a:t>
            </a:r>
            <a:r>
              <a:rPr lang="de-DE" sz="2200" dirty="0"/>
              <a:t> Aktiviere erst, wenn die API komplett eingebaut ist.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6" y="2290936"/>
            <a:ext cx="94834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Tausche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den Wrapper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gegen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globalen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Klasse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5010"/>
            <a:ext cx="7214616" cy="42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Runtime for the Managed Business Objects with Unmanaged Save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59918"/>
            <a:ext cx="7214616" cy="43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Tausche den Wrapper gegen die API</a:t>
            </a:r>
            <a:endParaRPr lang="de-DE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Ändern von </a:t>
            </a:r>
            <a:r>
              <a:rPr lang="de-DE" sz="2200" dirty="0" err="1"/>
              <a:t>save_modified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9E380-4A99-B13C-2F75-13F4DFBD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0A8CCA-ACF3-7068-F7BC-2A2557F7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Ganze funktioniert auf einem neueren SAP-System. Bei dem von CEGOS wird %</a:t>
            </a:r>
            <a:r>
              <a:rPr lang="de-DE" dirty="0" err="1"/>
              <a:t>pid</a:t>
            </a:r>
            <a:r>
              <a:rPr lang="de-DE" dirty="0"/>
              <a:t> nicht gefüllt und daher kommt es zu Fehlern. Überspringe den Teil im Debugger, um sauber testen zu können.</a:t>
            </a:r>
          </a:p>
        </p:txBody>
      </p:sp>
    </p:spTree>
    <p:extLst>
      <p:ext uri="{BB962C8B-B14F-4D97-AF65-F5344CB8AC3E}">
        <p14:creationId xmlns:p14="http://schemas.microsoft.com/office/powerpoint/2010/main" val="3644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Zusatzaufgabe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/>
              <a:t>Füge weitere Filter hinzu, welche über eine Suchhilfe verfügen.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531516"/>
            <a:ext cx="6903720" cy="17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Benenne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bzgl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2400" dirty="0"/>
              <a:t>der </a:t>
            </a:r>
            <a:r>
              <a:rPr lang="en-US" sz="2400" dirty="0" err="1"/>
              <a:t>neuen</a:t>
            </a:r>
            <a:r>
              <a:rPr lang="en-US" sz="2400" dirty="0"/>
              <a:t> </a:t>
            </a:r>
            <a:r>
              <a:rPr lang="en-US" sz="2400" dirty="0" err="1"/>
              <a:t>Implementierung</a:t>
            </a:r>
            <a:r>
              <a:rPr lang="en-US" sz="2400" dirty="0"/>
              <a:t> um.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477384"/>
            <a:ext cx="7214616" cy="18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Unmanaged Save within the Transactional Processing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304" y="640080"/>
            <a:ext cx="3066600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eines Interfaces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der Wrapper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396" y="640080"/>
            <a:ext cx="623641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einer Factory Klasse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Implementieren einer Testklasse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Setze die korrekten Parameter für das System</a:t>
            </a:r>
          </a:p>
          <a:p>
            <a:r>
              <a:rPr lang="en-US" sz="2200"/>
              <a:t>Nutze CDS Views (zum Biespiel I_Product) um die korrekten Daten zu ermitteln.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6F78C7-9648-2300-7A0D-74CEA4873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952290"/>
            <a:ext cx="6903720" cy="4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/>
              <a:t>Zusammen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/>
              <a:t>Setzen des korrekten Release States für die Factory und das Interface.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Macintosh PowerPoint</Application>
  <PresentationFormat>Breitbild</PresentationFormat>
  <Paragraphs>60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Erstellen eines Interfaces</vt:lpstr>
      <vt:lpstr>Erstellen der Wrapper Class</vt:lpstr>
      <vt:lpstr>Erstellen einer Factory Klasse</vt:lpstr>
      <vt:lpstr>Implementieren einer Testklasse</vt:lpstr>
      <vt:lpstr>Zusammen</vt:lpstr>
      <vt:lpstr>DB Tabellen anlegen</vt:lpstr>
      <vt:lpstr>Erzeugen der Views</vt:lpstr>
      <vt:lpstr>Erstellen der Metadata Extension</vt:lpstr>
      <vt:lpstr>Verhaltensdefinition anlegen</vt:lpstr>
      <vt:lpstr>Behavior Projection anlegen</vt:lpstr>
      <vt:lpstr>Service Definition und Binding anlegen / veröffentlichen</vt:lpstr>
      <vt:lpstr>Test it</vt:lpstr>
      <vt:lpstr>Erweitern der behavior definition</vt:lpstr>
      <vt:lpstr>Datendefinition für Produkte</vt:lpstr>
      <vt:lpstr>Erweitere die Metadaten</vt:lpstr>
      <vt:lpstr>Anlegen der Verhaltensimplementierung</vt:lpstr>
      <vt:lpstr>Implementieren der Action createPurchRqnBAPISave</vt:lpstr>
      <vt:lpstr>Implementieren der Action createPurchRqnBAPISave</vt:lpstr>
      <vt:lpstr>Implementiere „on save validation“ mittels BAPI Test Mode</vt:lpstr>
      <vt:lpstr>Implementieren des „unmanaged“ save I</vt:lpstr>
      <vt:lpstr>Implementiere “unmanaged save” II</vt:lpstr>
      <vt:lpstr>Neue Action in den Metadaten definieren</vt:lpstr>
      <vt:lpstr>Hinzufügen der Action</vt:lpstr>
      <vt:lpstr>Tausche Wrapper gegen freigegebene API</vt:lpstr>
      <vt:lpstr>Tausche den Wrapper gegen die API</vt:lpstr>
      <vt:lpstr>Tausche den Wrapper gegen die API</vt:lpstr>
      <vt:lpstr>Zusatzaufgabe</vt:lpstr>
      <vt:lpstr>Zusatzaufgabe</vt:lpstr>
      <vt:lpstr>Zusatzaufgabe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38</cp:revision>
  <dcterms:created xsi:type="dcterms:W3CDTF">2024-05-22T07:20:18Z</dcterms:created>
  <dcterms:modified xsi:type="dcterms:W3CDTF">2024-06-20T06:41:15Z</dcterms:modified>
</cp:coreProperties>
</file>